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22"/>
  </p:notesMasterIdLst>
  <p:sldIdLst>
    <p:sldId id="749" r:id="rId16"/>
    <p:sldId id="908" r:id="rId17"/>
    <p:sldId id="897" r:id="rId18"/>
    <p:sldId id="909" r:id="rId19"/>
    <p:sldId id="910" r:id="rId20"/>
    <p:sldId id="911" r:id="rId2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  <p14:sldId id="897"/>
            <p14:sldId id="909"/>
            <p14:sldId id="910"/>
            <p14:sldId id="9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2" autoAdjust="0"/>
    <p:restoredTop sz="94208" autoAdjust="0"/>
  </p:normalViewPr>
  <p:slideViewPr>
    <p:cSldViewPr snapToGrid="0">
      <p:cViewPr varScale="1">
        <p:scale>
          <a:sx n="164" d="100"/>
          <a:sy n="164" d="100"/>
        </p:scale>
        <p:origin x="4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8/11/25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root-nodes … there can be more than one</a:t>
            </a:r>
          </a:p>
          <a:p>
            <a:endParaRPr lang="en-US" dirty="0"/>
          </a:p>
          <a:p>
            <a:r>
              <a:rPr lang="en-US" dirty="0" err="1"/>
              <a:t>Array.sort</a:t>
            </a:r>
            <a:r>
              <a:rPr lang="en-US" dirty="0"/>
              <a:t> … to present a sorted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29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these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2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03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05435-30E9-2347-D9B2-9C26CE47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7" y="3043052"/>
            <a:ext cx="7772400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FD82A-6347-8047-E818-72EFF222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907215"/>
            <a:ext cx="6216446" cy="40343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66C5781-B196-66B0-7E0F-5468D92694B5}"/>
              </a:ext>
            </a:extLst>
          </p:cNvPr>
          <p:cNvSpPr/>
          <p:nvPr/>
        </p:nvSpPr>
        <p:spPr>
          <a:xfrm>
            <a:off x="6506205" y="2924412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A8E91E-DE5C-2D51-45C8-508AA7638F83}"/>
              </a:ext>
            </a:extLst>
          </p:cNvPr>
          <p:cNvSpPr/>
          <p:nvPr/>
        </p:nvSpPr>
        <p:spPr>
          <a:xfrm>
            <a:off x="5674462" y="2924412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Server-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462E4-A00A-5BD9-71AC-C852A215B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82" y="1324502"/>
            <a:ext cx="2775703" cy="6282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5AE64A8-7C1F-1D19-B0C1-32841B7621A9}"/>
              </a:ext>
            </a:extLst>
          </p:cNvPr>
          <p:cNvSpPr/>
          <p:nvPr/>
        </p:nvSpPr>
        <p:spPr>
          <a:xfrm>
            <a:off x="1315823" y="106886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2AD83-070D-E235-15CE-7D09702599AE}"/>
              </a:ext>
            </a:extLst>
          </p:cNvPr>
          <p:cNvSpPr/>
          <p:nvPr/>
        </p:nvSpPr>
        <p:spPr>
          <a:xfrm>
            <a:off x="1315823" y="2303963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EFCEE8-1E18-964C-5EB4-0B243F0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82" y="2303963"/>
            <a:ext cx="2107504" cy="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92BDC-F6D7-1A5C-2BD4-0DDE07C7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69" y="275896"/>
            <a:ext cx="5354484" cy="479011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371779" y="734856"/>
            <a:ext cx="216977" cy="183689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254422" y="137630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This might come </a:t>
            </a:r>
          </a:p>
          <a:p>
            <a:r>
              <a:rPr lang="en-US" sz="900" dirty="0">
                <a:solidFill>
                  <a:srgbClr val="00B0F0"/>
                </a:solidFill>
              </a:rPr>
              <a:t>from a database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371778" y="2670952"/>
            <a:ext cx="216977" cy="156783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254421" y="32131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Build Graph </a:t>
            </a:r>
          </a:p>
          <a:p>
            <a:r>
              <a:rPr lang="en-US" sz="900" dirty="0">
                <a:solidFill>
                  <a:srgbClr val="00B0F0"/>
                </a:solidFill>
              </a:rPr>
              <a:t>via </a:t>
            </a:r>
            <a:r>
              <a:rPr lang="en-US" sz="900" dirty="0" err="1">
                <a:solidFill>
                  <a:srgbClr val="00B0F0"/>
                </a:solidFill>
              </a:rPr>
              <a:t>JGraphT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2290DEB-51AA-E224-40C4-52DDD7AF5AA5}"/>
              </a:ext>
            </a:extLst>
          </p:cNvPr>
          <p:cNvSpPr/>
          <p:nvPr/>
        </p:nvSpPr>
        <p:spPr>
          <a:xfrm flipH="1">
            <a:off x="1371775" y="4337987"/>
            <a:ext cx="216977" cy="529617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9066-E888-6D98-AA9D-0EA08437514B}"/>
              </a:ext>
            </a:extLst>
          </p:cNvPr>
          <p:cNvSpPr txBox="1"/>
          <p:nvPr/>
        </p:nvSpPr>
        <p:spPr>
          <a:xfrm>
            <a:off x="260114" y="440864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Grant </a:t>
            </a:r>
            <a:r>
              <a:rPr lang="en-US" sz="900" dirty="0" err="1">
                <a:solidFill>
                  <a:srgbClr val="00B0F0"/>
                </a:solidFill>
              </a:rPr>
              <a:t>ParentID</a:t>
            </a:r>
            <a:endParaRPr lang="en-US" sz="900" dirty="0">
              <a:solidFill>
                <a:srgbClr val="00B0F0"/>
              </a:solidFill>
            </a:endParaRPr>
          </a:p>
          <a:p>
            <a:r>
              <a:rPr lang="en-US" sz="900" dirty="0">
                <a:solidFill>
                  <a:srgbClr val="00B0F0"/>
                </a:solidFill>
              </a:rPr>
              <a:t>&amp; Children</a:t>
            </a:r>
          </a:p>
        </p:txBody>
      </p:sp>
    </p:spTree>
    <p:extLst>
      <p:ext uri="{BB962C8B-B14F-4D97-AF65-F5344CB8AC3E}">
        <p14:creationId xmlns:p14="http://schemas.microsoft.com/office/powerpoint/2010/main" val="88182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84164-A899-DEA7-BD01-60772475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41248"/>
            <a:ext cx="7772400" cy="18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Client-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EE2FDF-0A41-010F-5A19-26094A21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586424"/>
            <a:ext cx="2746429" cy="12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80636</TotalTime>
  <Words>68</Words>
  <Application>Microsoft Macintosh PowerPoint</Application>
  <PresentationFormat>On-screen Show (16:9)</PresentationFormat>
  <Paragraphs>28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6</vt:i4>
      </vt:variant>
    </vt:vector>
  </HeadingPairs>
  <TitlesOfParts>
    <vt:vector size="33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947</cp:revision>
  <cp:lastPrinted>2019-07-23T07:53:06Z</cp:lastPrinted>
  <dcterms:created xsi:type="dcterms:W3CDTF">2014-02-19T16:27:13Z</dcterms:created>
  <dcterms:modified xsi:type="dcterms:W3CDTF">2025-08-11T16:47:07Z</dcterms:modified>
</cp:coreProperties>
</file>